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4664"/>
            <a:ext cx="6400800" cy="1656184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УЗНАЙ, КТО Я?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2018" y="2967335"/>
            <a:ext cx="4079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Узнай, кто я?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F:\для вернисажа\школа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48072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ejka.ru/uploads/images/6/7/0/0/5/e1afb30e2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74034" y="1481138"/>
            <a:ext cx="4795932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63588" y="-351420"/>
            <a:ext cx="36004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0648"/>
            <a:ext cx="32861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84984"/>
            <a:ext cx="23762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6004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302433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09634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68155" y="1384573"/>
            <a:ext cx="3543995" cy="54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6687" y="-788401"/>
            <a:ext cx="3168352" cy="512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6635" y="2638301"/>
            <a:ext cx="3157537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1600" y="-387423"/>
            <a:ext cx="3672409" cy="496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65165" y="2267681"/>
            <a:ext cx="3229547" cy="526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536503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38437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3779639" cy="591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39652" y="944725"/>
            <a:ext cx="540060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</TotalTime>
  <Words>11</Words>
  <Application>Microsoft Office PowerPoint</Application>
  <PresentationFormat>Экран (4:3)</PresentationFormat>
  <Paragraphs>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Открытая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***</cp:lastModifiedBy>
  <cp:revision>12</cp:revision>
  <dcterms:modified xsi:type="dcterms:W3CDTF">2014-10-30T05:02:51Z</dcterms:modified>
</cp:coreProperties>
</file>